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528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A726-E38C-4724-B702-795834E11465}" type="datetimeFigureOut">
              <a:rPr lang="en-GB" smtClean="0"/>
              <a:t>18/01/2022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2020A-2D42-4043-97D3-221AF70C9BD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852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A726-E38C-4724-B702-795834E11465}" type="datetimeFigureOut">
              <a:rPr lang="en-GB" smtClean="0"/>
              <a:t>18/01/2022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2020A-2D42-4043-97D3-221AF70C9BD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203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A726-E38C-4724-B702-795834E11465}" type="datetimeFigureOut">
              <a:rPr lang="en-GB" smtClean="0"/>
              <a:t>18/01/2022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2020A-2D42-4043-97D3-221AF70C9BD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3987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A726-E38C-4724-B702-795834E11465}" type="datetimeFigureOut">
              <a:rPr lang="en-GB" smtClean="0"/>
              <a:t>18/01/2022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2020A-2D42-4043-97D3-221AF70C9BD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630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A726-E38C-4724-B702-795834E11465}" type="datetimeFigureOut">
              <a:rPr lang="en-GB" smtClean="0"/>
              <a:t>18/01/2022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2020A-2D42-4043-97D3-221AF70C9BD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922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A726-E38C-4724-B702-795834E11465}" type="datetimeFigureOut">
              <a:rPr lang="en-GB" smtClean="0"/>
              <a:t>18/01/2022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2020A-2D42-4043-97D3-221AF70C9BD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3638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A726-E38C-4724-B702-795834E11465}" type="datetimeFigureOut">
              <a:rPr lang="en-GB" smtClean="0"/>
              <a:t>18/01/2022</a:t>
            </a:fld>
            <a:endParaRPr lang="en-GB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2020A-2D42-4043-97D3-221AF70C9BD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5275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A726-E38C-4724-B702-795834E11465}" type="datetimeFigureOut">
              <a:rPr lang="en-GB" smtClean="0"/>
              <a:t>18/01/2022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2020A-2D42-4043-97D3-221AF70C9BD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635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A726-E38C-4724-B702-795834E11465}" type="datetimeFigureOut">
              <a:rPr lang="en-GB" smtClean="0"/>
              <a:t>18/01/2022</a:t>
            </a:fld>
            <a:endParaRPr lang="en-GB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2020A-2D42-4043-97D3-221AF70C9BD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732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A726-E38C-4724-B702-795834E11465}" type="datetimeFigureOut">
              <a:rPr lang="en-GB" smtClean="0"/>
              <a:t>18/01/2022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2020A-2D42-4043-97D3-221AF70C9BD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3003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A726-E38C-4724-B702-795834E11465}" type="datetimeFigureOut">
              <a:rPr lang="en-GB" smtClean="0"/>
              <a:t>18/01/2022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2020A-2D42-4043-97D3-221AF70C9BD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1523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CA726-E38C-4724-B702-795834E11465}" type="datetimeFigureOut">
              <a:rPr lang="en-GB" smtClean="0"/>
              <a:t>18/01/2022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2020A-2D42-4043-97D3-221AF70C9BD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0012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97" b="13730"/>
          <a:stretch/>
        </p:blipFill>
        <p:spPr>
          <a:xfrm>
            <a:off x="0" y="-1"/>
            <a:ext cx="12192000" cy="6873241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28600" y="472440"/>
            <a:ext cx="11109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00" dirty="0" err="1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Horjul</a:t>
            </a:r>
            <a:r>
              <a:rPr lang="fr-FR" sz="7200" dirty="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 </a:t>
            </a:r>
            <a:r>
              <a:rPr lang="fr-FR" sz="7200" dirty="0" err="1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municipality</a:t>
            </a:r>
            <a:r>
              <a:rPr lang="fr-FR" sz="7200" dirty="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 </a:t>
            </a:r>
            <a:endParaRPr lang="en-GB" sz="7200" dirty="0">
              <a:solidFill>
                <a:schemeClr val="bg1"/>
              </a:solidFill>
              <a:latin typeface="Leitura Display Roman" panose="02000503000000020004" pitchFamily="50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28600" y="1672769"/>
            <a:ext cx="11323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Spatial planning for flood protection </a:t>
            </a:r>
            <a:endParaRPr lang="en-GB" sz="3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28600" y="2950041"/>
            <a:ext cx="63940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Arthur Guillot – Le Goff</a:t>
            </a:r>
          </a:p>
          <a:p>
            <a:endParaRPr lang="fr-FR" sz="200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fr-FR" sz="2000" i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University of Ljubljana – Semester of Autumn 2021</a:t>
            </a:r>
            <a:endParaRPr lang="en-GB" sz="2000" i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852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6107310" cy="34290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0" y="0"/>
            <a:ext cx="61073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Horjul</a:t>
            </a:r>
            <a:r>
              <a:rPr lang="fr-FR" sz="28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fr-FR" sz="2800" b="1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municipality</a:t>
            </a:r>
            <a:endParaRPr lang="fr-FR" sz="2800" b="1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fr-FR" sz="2800" b="1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Population : 2985 </a:t>
            </a:r>
            <a:r>
              <a:rPr lang="fr-FR" sz="28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inhabitants</a:t>
            </a:r>
            <a:endParaRPr lang="fr-FR" sz="28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Area : 32,5 m²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Density</a:t>
            </a:r>
            <a:r>
              <a:rPr lang="fr-FR" sz="2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: 92 </a:t>
            </a:r>
            <a:r>
              <a:rPr lang="fr-FR" sz="28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inhabitants</a:t>
            </a:r>
            <a:r>
              <a:rPr lang="fr-FR" sz="2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/m²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15 km </a:t>
            </a:r>
            <a:r>
              <a:rPr lang="fr-FR" sz="28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from</a:t>
            </a:r>
            <a:r>
              <a:rPr lang="fr-FR" sz="2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Ljubljana </a:t>
            </a:r>
          </a:p>
          <a:p>
            <a:r>
              <a:rPr lang="fr-FR" sz="28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GB" sz="2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395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11" y="0"/>
            <a:ext cx="10058400" cy="684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1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24" y="0"/>
            <a:ext cx="10058400" cy="676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0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86" y="0"/>
            <a:ext cx="10058400" cy="675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7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90" y="0"/>
            <a:ext cx="10058400" cy="67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06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39</Words>
  <Application>Microsoft Office PowerPoint</Application>
  <PresentationFormat>Grand écran</PresentationFormat>
  <Paragraphs>12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2" baseType="lpstr">
      <vt:lpstr>Microsoft YaHei</vt:lpstr>
      <vt:lpstr>Arial</vt:lpstr>
      <vt:lpstr>Calibri</vt:lpstr>
      <vt:lpstr>Calibri Light</vt:lpstr>
      <vt:lpstr>Leitura Display Roman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Arthur Guillot - Le Goff</dc:creator>
  <cp:lastModifiedBy>Arthur Guillot - Le Goff</cp:lastModifiedBy>
  <cp:revision>10</cp:revision>
  <dcterms:created xsi:type="dcterms:W3CDTF">2022-01-17T10:09:10Z</dcterms:created>
  <dcterms:modified xsi:type="dcterms:W3CDTF">2022-01-18T14:04:29Z</dcterms:modified>
</cp:coreProperties>
</file>